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79" r:id="rId21"/>
    <p:sldId id="291" r:id="rId22"/>
    <p:sldId id="292" r:id="rId23"/>
    <p:sldId id="293" r:id="rId24"/>
    <p:sldId id="295" r:id="rId25"/>
    <p:sldId id="297" r:id="rId26"/>
    <p:sldId id="299" r:id="rId27"/>
    <p:sldId id="300" r:id="rId28"/>
    <p:sldId id="301" r:id="rId29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FF3333"/>
    <a:srgbClr val="58C2BA"/>
    <a:srgbClr val="16A3AC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83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F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u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3333"/>
                </a:solidFill>
                <a:latin typeface="Arial Black" panose="020B0A04020102020204" pitchFamily="34" charset="0"/>
              </a:rPr>
              <a:t>t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145706" y="963994"/>
            <a:ext cx="50907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Tangerine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E5D7EF-07BB-857E-6BED-15502CA31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02" y="2081447"/>
            <a:ext cx="3609505" cy="360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27F5E5-62A1-1702-C5AB-6EC756811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391" y1="58984" x2="32910" y2="61816"/>
                        <a14:foregroundMark x1="32910" y1="61816" x2="38867" y2="59863"/>
                        <a14:foregroundMark x1="38867" y1="59863" x2="39746" y2="58008"/>
                        <a14:foregroundMark x1="27734" y1="49023" x2="41699" y2="31445"/>
                        <a14:foregroundMark x1="41699" y1="31250" x2="34180" y2="34961"/>
                        <a14:foregroundMark x1="34180" y1="34961" x2="33887" y2="35254"/>
                        <a14:foregroundMark x1="15234" y1="66406" x2="23828" y2="72461"/>
                        <a14:foregroundMark x1="23828" y1="72461" x2="30469" y2="74902"/>
                        <a14:foregroundMark x1="30469" y1="74902" x2="38574" y2="73242"/>
                        <a14:foregroundMark x1="38574" y1="73242" x2="43262" y2="67871"/>
                        <a14:foregroundMark x1="43262" y1="67871" x2="43750" y2="66797"/>
                        <a14:foregroundMark x1="66016" y1="34082" x2="55273" y2="28711"/>
                        <a14:foregroundMark x1="29297" y1="18945" x2="23145" y2="21484"/>
                        <a14:foregroundMark x1="23145" y1="21484" x2="23145" y2="21777"/>
                        <a14:foregroundMark x1="35840" y1="19043" x2="29297" y2="18848"/>
                        <a14:foregroundMark x1="29297" y1="18848" x2="28906" y2="19141"/>
                        <a14:foregroundMark x1="74609" y1="15625" x2="67383" y2="15332"/>
                        <a14:foregroundMark x1="67383" y1="15332" x2="65723" y2="16406"/>
                        <a14:foregroundMark x1="70898" y1="15430" x2="72363" y2="15234"/>
                        <a14:foregroundMark x1="72852" y1="15039" x2="75000" y2="15625"/>
                        <a14:foregroundMark x1="33691" y1="18652" x2="26758" y2="20801"/>
                        <a14:foregroundMark x1="33301" y1="18652" x2="28125" y2="18945"/>
                        <a14:foregroundMark x1="28027" y1="18945" x2="31348" y2="185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1" y="1431630"/>
            <a:ext cx="7301768" cy="73017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6836-0DE7-4F31-5B6E-899BBB17BF0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57840-E3A7-2957-181E-2F007B202B9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667993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887290" y="934191"/>
            <a:ext cx="397486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Apricot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75CDA4-E8E1-9810-5184-31B9178BC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822" y="2181376"/>
            <a:ext cx="4101945" cy="4101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930CBF-82E8-913C-EF4D-67573F32B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70" b="89941" l="9961" r="89941">
                        <a14:foregroundMark x1="67480" y1="12793" x2="61328" y2="11621"/>
                        <a14:foregroundMark x1="68457" y1="10840" x2="63281" y2="10254"/>
                        <a14:foregroundMark x1="69824" y1="10254" x2="63477" y2="9570"/>
                        <a14:foregroundMark x1="63477" y1="9570" x2="58594" y2="125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3" y="1979476"/>
            <a:ext cx="6344938" cy="63449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81F6E8-7F2A-EC33-513D-035B61602E64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46660-B8B2-4C69-5B54-D6C0738129E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972251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1" y="1283553"/>
            <a:ext cx="45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Persimmon   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CC1C04-6BB1-EC10-C0BB-DC211035D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46" y="1750987"/>
            <a:ext cx="4999322" cy="499932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A1D999-C940-E5F1-9EC1-F593E003E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320" y1="65332" x2="25586" y2="40527"/>
                        <a14:foregroundMark x1="25586" y1="40527" x2="28125" y2="33594"/>
                        <a14:foregroundMark x1="28125" y1="33594" x2="28320" y2="31445"/>
                        <a14:foregroundMark x1="61133" y1="21875" x2="54395" y2="218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7580" y="649533"/>
            <a:ext cx="8081287" cy="8081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378769-CE21-7592-9148-32AE332831C7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6AE5D-8051-55EB-932C-F65A2521053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443565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386020" y="870747"/>
            <a:ext cx="5861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Dragon fruit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F99E9-4CE8-F5AD-4012-2C9CD3B0C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292" y="2001342"/>
            <a:ext cx="4189908" cy="41899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0E74EC-5E75-FE8E-33BE-629BB15E59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238" y1="13770" x2="43262" y2="13770"/>
                        <a14:backgroundMark x1="44727" y1="19922" x2="44727" y2="1992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383" y="1283553"/>
            <a:ext cx="7075075" cy="70750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4EC4A3-52CD-939D-20D3-47ED0FFFEE15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A71EC-CDF9-23B5-AE78-F0833F8A2C04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990770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2586A88F-3B21-4DA3-D021-5DDDF1E94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60" y="1229588"/>
            <a:ext cx="5661294" cy="56612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71D81C-BDD5-FB8B-09AE-80DEC4DAA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145" y="-151761"/>
            <a:ext cx="9714152" cy="97141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199" y="966543"/>
            <a:ext cx="623761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Star fruit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6153A0-6FB0-F379-E22D-64F5D69C86DD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5DAC87-B840-C635-2349-1978B3A78F04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139444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002622" y="839866"/>
            <a:ext cx="405087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Lychee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53DAA9-F653-1D86-714A-D1042AF69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86" y="2161429"/>
            <a:ext cx="3382121" cy="3382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6C9127-8A20-4A69-9505-4E3DF5EA5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9668" r="90430">
                        <a14:foregroundMark x1="9668" y1="54980" x2="9668" y2="54980"/>
                        <a14:foregroundMark x1="90527" y1="63867" x2="90527" y2="63867"/>
                        <a14:foregroundMark x1="76855" y1="71875" x2="51563" y2="51074"/>
                        <a14:foregroundMark x1="48828" y1="53809" x2="51758" y2="71875"/>
                        <a14:foregroundMark x1="51758" y1="71875" x2="65527" y2="74609"/>
                        <a14:foregroundMark x1="65527" y1="74609" x2="75293" y2="71680"/>
                        <a14:foregroundMark x1="69727" y1="9180" x2="68945" y2="937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2" y="966543"/>
            <a:ext cx="7239714" cy="72397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DD4C86-B942-6F88-CE2E-C05848961ACB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9372ED-B56A-7AB4-E909-496FE7439C3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051060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572136" y="935662"/>
            <a:ext cx="623761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Grapefruit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EDDCC99-32AB-ACDE-74F9-718AD9EFA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388" y="1935294"/>
            <a:ext cx="4886082" cy="48860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ACDE70-68A5-AC70-3FDC-614B9B2D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5020" y1="56250" x2="50586" y2="46777"/>
                        <a14:foregroundMark x1="50586" y1="46777" x2="63477" y2="34863"/>
                        <a14:foregroundMark x1="63477" y1="34863" x2="70117" y2="33496"/>
                        <a14:foregroundMark x1="70117" y1="33496" x2="61816" y2="46777"/>
                        <a14:foregroundMark x1="61816" y1="46777" x2="56055" y2="50098"/>
                        <a14:foregroundMark x1="47461" y1="56250" x2="56055" y2="56836"/>
                        <a14:foregroundMark x1="56055" y1="56836" x2="70313" y2="50391"/>
                        <a14:foregroundMark x1="70313" y1="50391" x2="75000" y2="35938"/>
                        <a14:foregroundMark x1="75000" y1="35938" x2="63867" y2="31348"/>
                        <a14:foregroundMark x1="63867" y1="31348" x2="55664" y2="32813"/>
                        <a14:foregroundMark x1="55664" y1="32813" x2="44043" y2="40039"/>
                        <a14:foregroundMark x1="43066" y1="39355" x2="48730" y2="34961"/>
                        <a14:foregroundMark x1="48730" y1="34961" x2="55664" y2="32227"/>
                        <a14:foregroundMark x1="55664" y1="32227" x2="57715" y2="32227"/>
                        <a14:foregroundMark x1="70703" y1="32227" x2="58008" y2="29785"/>
                        <a14:foregroundMark x1="70996" y1="52344" x2="51855" y2="5673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2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5670" y="951025"/>
            <a:ext cx="9032608" cy="903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A85D98-3F6E-4883-F126-EB194047C920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6BBDB2-827B-C61A-089C-355C31C2514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434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045042" y="963364"/>
            <a:ext cx="353380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Quince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B594ED-C14F-FBB6-B303-9A48E5E33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450" y="2174001"/>
            <a:ext cx="4216950" cy="4216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FFEEBF-3419-6B7A-065A-4A4FDC46F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1484" y1="10840" x2="67676" y2="10449"/>
                        <a14:foregroundMark x1="70996" y1="10742" x2="65234" y2="10840"/>
                        <a14:foregroundMark x1="66309" y1="10742" x2="67480" y2="10449"/>
                        <a14:foregroundMark x1="70313" y1="10254" x2="66406" y2="10645"/>
                        <a14:foregroundMark x1="72949" y1="11133" x2="65918" y2="10352"/>
                        <a14:foregroundMark x1="65918" y1="10352" x2="57813" y2="13867"/>
                        <a14:foregroundMark x1="57813" y1="13867" x2="57227" y2="15039"/>
                        <a14:foregroundMark x1="50293" y1="15625" x2="49805" y2="15332"/>
                        <a14:foregroundMark x1="48828" y1="15625" x2="50684" y2="15723"/>
                        <a14:foregroundMark x1="64258" y1="11133" x2="72070" y2="10645"/>
                        <a14:foregroundMark x1="72070" y1="10645" x2="75488" y2="12598"/>
                        <a14:foregroundMark x1="72461" y1="11035" x2="66406" y2="10352"/>
                        <a14:foregroundMark x1="67969" y1="10645" x2="71973" y2="10840"/>
                        <a14:foregroundMark x1="71484" y1="10547" x2="66309" y2="10645"/>
                        <a14:foregroundMark x1="68359" y1="10547" x2="71680" y2="1074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399" y="1515539"/>
            <a:ext cx="7151096" cy="7151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4D5736-0188-2F4B-C597-D91F43BAFA01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173706-DA4A-7108-8EF2-3317245F1951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669514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7752" y="1283553"/>
            <a:ext cx="45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Cherimoya 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EE82C4-5DF8-5AF7-151F-5C213FA23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395" y="1890627"/>
            <a:ext cx="4006312" cy="400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7E2725-3F37-F4F1-D468-A7B0CE89F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3924" y="517086"/>
            <a:ext cx="8453892" cy="84538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5D1F68-C117-E104-14C9-351CB81C8973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CDBDAC-E798-D4E5-2316-3320F69AA05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30253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849201"/>
            <a:ext cx="45015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Kumquat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28ABE7C-53DF-E17A-63D5-68C2749B5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68" y="1945566"/>
            <a:ext cx="4351678" cy="43516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DF2368-1D2D-FCD0-7003-568460E52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2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7859" y="881518"/>
            <a:ext cx="8265659" cy="82656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330FAF-C243-B17B-8511-6E1586383771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2FCB1D-84BC-9F5E-39D5-4436A0E0D75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15531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E8DAFA-658D-6B6C-3A6C-CA37430A5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3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18755" y="517086"/>
            <a:ext cx="9234883" cy="92348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508123" y="649533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Lemon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C76BA1-EDB1-ABDF-6B58-E8D6913D5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85648" y="1664604"/>
            <a:ext cx="5017477" cy="50174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A30AB4-E6AE-4D5F-7BC5-FB392A497BA0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1DBC6-8DEA-E818-8004-94705B26CEE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89C688-49FB-4A31-2CBA-0B9C47586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7363" y="1493793"/>
            <a:ext cx="5052356" cy="5052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522384-B44F-560E-A75D-D1499A20C4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05" y1="44434" x2="68945" y2="37402"/>
                        <a14:foregroundMark x1="68945" y1="37402" x2="59668" y2="32129"/>
                        <a14:foregroundMark x1="59668" y1="32129" x2="38770" y2="34570"/>
                        <a14:foregroundMark x1="38770" y1="34570" x2="29980" y2="4169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8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4390" y="-24275"/>
            <a:ext cx="9615578" cy="96155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773079" y="966543"/>
            <a:ext cx="31609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Melon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E8091E-F489-8270-3F46-21915257D6D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51D63D-30BF-901A-E57A-D86006B8A0D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329673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50DE56-BCC0-B6C4-98D9-DD023C767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750987"/>
            <a:ext cx="5238405" cy="5238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783008"/>
            <a:ext cx="4479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Jackfruit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E040B-3EFB-DAF8-3D6E-A9EF067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250" y1="59180" x2="77930" y2="69531"/>
                        <a14:backgroundMark x1="77930" y1="69531" x2="72656" y2="77051"/>
                        <a14:backgroundMark x1="72656" y1="77051" x2="69043" y2="77344"/>
                        <a14:backgroundMark x1="69043" y1="77344" x2="69043" y2="77344"/>
                        <a14:backgroundMark x1="43750" y1="83398" x2="45508" y2="85156"/>
                        <a14:backgroundMark x1="78027" y1="47461" x2="78027" y2="47461"/>
                        <a14:backgroundMark x1="78223" y1="48633" x2="77832" y2="44434"/>
                        <a14:backgroundMark x1="77441" y1="46484" x2="77441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75464" y="966543"/>
            <a:ext cx="7422768" cy="74227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895787-9300-82E9-8D26-6E07D5BD8B07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407FD7-5D7D-8D55-BA72-6F35E5680DC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58035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1171" y="881518"/>
            <a:ext cx="45015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Sapote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D06744-20DC-C7C0-2581-A3B9F687E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31828" y="1750987"/>
            <a:ext cx="5254946" cy="52549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89C0F2-C8D7-30D1-443E-798D5A9F6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97403" y="517086"/>
            <a:ext cx="8454325" cy="8454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A13368-9EC6-C5E5-69D9-79BA2CAF4DC8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FA1390-FB30-B885-B28F-278B0BDD025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818305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471171" y="947749"/>
            <a:ext cx="458722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Soursop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A8872E-5608-77E6-AAAC-0369FA8F7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433" y="2129676"/>
            <a:ext cx="4351148" cy="4351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14A63-8168-8749-2FD3-4953D2968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5670" y="1518834"/>
            <a:ext cx="2516589" cy="25165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5E4F58-CC9A-C146-49A4-E81208A03B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62598" x2="37207" y2="36523"/>
                        <a14:foregroundMark x1="37207" y1="36523" x2="30371" y2="32617"/>
                        <a14:foregroundMark x1="30371" y1="32617" x2="26465" y2="38086"/>
                        <a14:foregroundMark x1="32031" y1="33105" x2="35156" y2="26465"/>
                        <a14:foregroundMark x1="35156" y1="26465" x2="46777" y2="23535"/>
                        <a14:foregroundMark x1="46777" y1="23535" x2="49414" y2="24707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81" y="1515538"/>
            <a:ext cx="7121826" cy="71218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47F047-24FA-7AFE-CCBE-D2FEC0703015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4A51C4-BB8A-DDBF-2976-A6A4EC3F1467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80885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DC5344-BD70-A35A-3FBA-C5AD20CF5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219" y="334698"/>
            <a:ext cx="9160147" cy="9160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151245" y="935662"/>
            <a:ext cx="390715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Loquat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D416DE-A7B5-FBF2-A20E-3FBA743F1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9863" y1="25098" x2="59863" y2="25098"/>
                        <a14:backgroundMark x1="62500" y1="28906" x2="62500" y2="28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633407"/>
            <a:ext cx="5686593" cy="56865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D57E04-3DA5-9855-5055-70802BF83BC8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B744A6-0BFD-378B-FEA5-CA62516BA8D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4072749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685812" y="1039140"/>
            <a:ext cx="4372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Nectarine 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FBB5B9-39B2-2BBF-8152-0C404AE64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464" y="2122946"/>
            <a:ext cx="4767936" cy="4767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B31AC-3B9D-4A61-B2CD-6CC1BD19C7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89844" l="9961" r="89844">
                        <a14:foregroundMark x1="41602" y1="28027" x2="29785" y2="35352"/>
                        <a14:foregroundMark x1="29785" y1="35352" x2="28320" y2="37793"/>
                        <a14:foregroundMark x1="28320" y1="35156" x2="38672" y2="26270"/>
                        <a14:foregroundMark x1="38672" y1="26270" x2="39355" y2="25977"/>
                        <a14:foregroundMark x1="63184" y1="8496" x2="63184" y2="8496"/>
                        <a14:foregroundMark x1="68066" y1="8105" x2="68066" y2="810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267" y="1533614"/>
            <a:ext cx="8040024" cy="8040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F11ED-1D0E-57F3-F31F-5B6303C2D5FC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9DF4DA-D858-66D7-A4A8-80FFFFB8398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834164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106AA2D7-4F22-A167-2449-494DC2393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1935" y="315598"/>
            <a:ext cx="8172867" cy="81728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29200" y="836245"/>
            <a:ext cx="508512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Rambutan  </a:t>
            </a:r>
          </a:p>
        </p:txBody>
      </p:sp>
      <p:pic>
        <p:nvPicPr>
          <p:cNvPr id="21" name="Picture 20" descr="A red fruit with black lines&#10;&#10;AI-generated content may be incorrect.">
            <a:extLst>
              <a:ext uri="{FF2B5EF4-FFF2-40B4-BE49-F238E27FC236}">
                <a16:creationId xmlns:a16="http://schemas.microsoft.com/office/drawing/2014/main" id="{9C988CA4-BB0F-F3DF-C7A8-7B2930CF4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5078" y1="74023" x2="55078" y2="74023"/>
                        <a14:backgroundMark x1="54980" y1="73145" x2="54980" y2="73145"/>
                        <a14:backgroundMark x1="55078" y1="72559" x2="55078" y2="725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21" y="1297441"/>
            <a:ext cx="5650921" cy="56509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69BD6-5E53-D087-E3FB-7D642C187E86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E27DB6-9607-9CF2-89A5-F821FB6D6FB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399990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9802485D-8841-D5A7-C0FB-8ECC53E08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1892" y="1015844"/>
            <a:ext cx="7845791" cy="7845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578491" y="1193347"/>
            <a:ext cx="623761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Cashew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 descr="A cartoon of a red mushroom&#10;&#10;AI-generated content may be incorrect.">
            <a:extLst>
              <a:ext uri="{FF2B5EF4-FFF2-40B4-BE49-F238E27FC236}">
                <a16:creationId xmlns:a16="http://schemas.microsoft.com/office/drawing/2014/main" id="{20151E0B-7AA7-DFF5-52B4-4201E0711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941" l="9961" r="89941">
                        <a14:foregroundMark x1="55566" y1="10059" x2="50391" y2="9082"/>
                        <a14:foregroundMark x1="41602" y1="59766" x2="40039" y2="5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410707"/>
            <a:ext cx="5482475" cy="5482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019F36-47E8-BBAD-10FE-D871C7CAAB63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AEF3A-24F2-4054-B439-98BC1C1268C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662149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10FA5-8620-4ADD-6CBD-EF79B9403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834576"/>
            <a:ext cx="4634891" cy="46348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200041" y="1096922"/>
            <a:ext cx="59060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Custard apple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A1649-CF86-6D1F-4C61-47A07434E5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994" y="618156"/>
            <a:ext cx="8408729" cy="8408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A291C9-06A0-2137-500A-E00E72327D52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A29C6A-3823-24F1-5CB1-B2661709B6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55470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FA6D9C-A71C-A9E5-766A-44A22CA2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538" y="1386555"/>
            <a:ext cx="4768517" cy="4768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43CB75-9D2B-2979-E68D-AB41A2865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8438" y1="66504" x2="46973" y2="7158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5235" y="649533"/>
            <a:ext cx="8938313" cy="8938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739284" y="935662"/>
            <a:ext cx="4434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Coconut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3F1CFD-8AD6-424C-3BDD-96FC4C759D8C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FC12E1-4D40-A3E1-9FD5-459A96D6866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89493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83825" y="795135"/>
            <a:ext cx="38219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Kiwi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7E20C-2976-E98F-25A7-F77BB4B87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357" y="1745392"/>
            <a:ext cx="4281616" cy="428161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D003FA-5CEB-728E-BEA3-C7264BAA12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8555" y1="52148" x2="56543" y2="51953"/>
                        <a14:foregroundMark x1="25000" y1="26563" x2="17090" y2="35254"/>
                        <a14:foregroundMark x1="17090" y1="35254" x2="14063" y2="41016"/>
                        <a14:foregroundMark x1="14063" y1="41016" x2="12695" y2="48633"/>
                        <a14:foregroundMark x1="12695" y1="48633" x2="13086" y2="5273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8356" y="1260523"/>
            <a:ext cx="7316098" cy="7316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635AF4-9D8C-8848-58B1-D0841837F9BF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CD83A4-1CDC-385E-6A9D-53A0BE679D0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78050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0D0D07-4089-1D90-D9E4-05C1E7C1D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4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38765" y="-418455"/>
            <a:ext cx="10998078" cy="10998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6889563" y="842672"/>
            <a:ext cx="443490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Lime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13D89D-56C1-7DA6-BE0C-7324DF0E50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78492" y="1425844"/>
            <a:ext cx="5238328" cy="5238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9BF90D-1499-CACA-EC6C-535EBC99786A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8CAE03-EA19-9DE3-9DD9-A1C6AFB06B8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94755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EB82C7-E209-06C2-0A1B-C99F469B6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71" y="1357918"/>
            <a:ext cx="5496624" cy="5496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D0CD76-3DF7-CF4D-00CA-2B29AAA3B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7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8806" y="517086"/>
            <a:ext cx="9174880" cy="91748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029200" y="907025"/>
            <a:ext cx="516360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Blueberry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ADD83E-904C-7A0D-1B21-E332E11FF170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85D053-CD14-9829-686A-62F03F037845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9993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636104" y="867190"/>
            <a:ext cx="561768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Raspberry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5F2B90-CA57-8B81-5180-77A60CD3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794" y="2028372"/>
            <a:ext cx="3790992" cy="3790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67E731-DC47-6D6D-78BF-24D2AE89D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496" b="89844" l="9961" r="89844">
                        <a14:foregroundMark x1="43066" y1="8691" x2="44434" y2="11914"/>
                        <a14:foregroundMark x1="44629" y1="9082" x2="43457" y2="8496"/>
                        <a14:backgroundMark x1="63379" y1="76465" x2="61816" y2="75293"/>
                        <a14:backgroundMark x1="61426" y1="75098" x2="61426" y2="75098"/>
                        <a14:backgroundMark x1="44922" y1="17188" x2="44922" y2="17188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74" y="1866980"/>
            <a:ext cx="5955220" cy="59552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7876A1-9EBE-D013-6DFA-B53745A3D448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33F21C-0CF0-B12E-FCF0-5DC9271B0A8F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15459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5858359" y="1283553"/>
            <a:ext cx="42000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Blackberry 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86DAB2-EE33-0CA2-587D-1FE89C74F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247" y="1750987"/>
            <a:ext cx="4948393" cy="49483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3D6B1C-0C79-ACEA-F92A-2F49701E0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aturation sat="0"/>
                    </a14:imgEffect>
                    <a14:imgEffect>
                      <a14:brightnessContrast bright="6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5472" y="642449"/>
            <a:ext cx="7763972" cy="77639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BD44CC-9EF2-C0EC-7B6A-72ECA7F8BB98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7849C-7555-734C-FFD4-3456E8E504D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439123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C097C-0F29-BAA4-1758-E9A1EC668147}"/>
              </a:ext>
            </a:extLst>
          </p:cNvPr>
          <p:cNvSpPr txBox="1"/>
          <p:nvPr/>
        </p:nvSpPr>
        <p:spPr>
          <a:xfrm>
            <a:off x="4773478" y="1088604"/>
            <a:ext cx="52849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8800" dirty="0">
                <a:solidFill>
                  <a:prstClr val="black"/>
                </a:solidFill>
                <a:latin typeface="Teaching Print Dotted" pitchFamily="50" charset="0"/>
              </a:rPr>
              <a:t>Passion fruit</a:t>
            </a:r>
            <a:endParaRPr lang="en-US" sz="88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B96B59-C963-2957-ADB8-324B74AA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06" y="1927871"/>
            <a:ext cx="4162963" cy="4162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A06AE0-9A51-6EFB-EC67-B4503F5134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602" y1="69922" x2="73145" y2="40039"/>
                        <a14:foregroundMark x1="72168" y1="39648" x2="57129" y2="39355"/>
                        <a14:foregroundMark x1="57129" y1="39355" x2="43848" y2="45703"/>
                        <a14:foregroundMark x1="43848" y1="45703" x2="40137" y2="52539"/>
                        <a14:foregroundMark x1="40137" y1="52539" x2="39648" y2="55566"/>
                        <a14:foregroundMark x1="39453" y1="54980" x2="54785" y2="42871"/>
                        <a14:foregroundMark x1="54785" y1="42871" x2="56836" y2="42188"/>
                        <a14:foregroundMark x1="39063" y1="51367" x2="39453" y2="66113"/>
                        <a14:foregroundMark x1="39453" y1="66113" x2="45508" y2="70801"/>
                        <a14:foregroundMark x1="45508" y1="70801" x2="49512" y2="57324"/>
                        <a14:foregroundMark x1="49512" y1="57324" x2="49219" y2="52344"/>
                        <a14:foregroundMark x1="46875" y1="71875" x2="69141" y2="65430"/>
                        <a14:foregroundMark x1="69141" y1="65430" x2="72852" y2="56934"/>
                        <a14:foregroundMark x1="72852" y1="56934" x2="57715" y2="63379"/>
                        <a14:foregroundMark x1="57715" y1="63379" x2="53809" y2="66504"/>
                        <a14:foregroundMark x1="66406" y1="58105" x2="79004" y2="46191"/>
                        <a14:foregroundMark x1="79004" y1="46191" x2="74707" y2="39648"/>
                        <a14:foregroundMark x1="74707" y1="39648" x2="61816" y2="38770"/>
                        <a14:foregroundMark x1="61816" y1="38770" x2="58008" y2="42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653" y="881518"/>
            <a:ext cx="7305975" cy="7305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15354E-E386-CC7F-8D0D-567C921BA0F4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DB949A-5EE8-244C-593E-61EA5A687F1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97218567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1870</TotalTime>
  <Words>142</Words>
  <Application>Microsoft Office PowerPoint</Application>
  <PresentationFormat>Custom</PresentationFormat>
  <Paragraphs>83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275</cp:revision>
  <dcterms:created xsi:type="dcterms:W3CDTF">2025-02-12T09:43:58Z</dcterms:created>
  <dcterms:modified xsi:type="dcterms:W3CDTF">2025-05-10T16:28:27Z</dcterms:modified>
</cp:coreProperties>
</file>

<file path=docProps/thumbnail.jpeg>
</file>